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291" r:id="rId48"/>
    <p:sldId id="298" r:id="rId49"/>
    <p:sldId id="323" r:id="rId50"/>
    <p:sldId id="324" r:id="rId51"/>
    <p:sldId id="329" r:id="rId52"/>
    <p:sldId id="299" r:id="rId53"/>
    <p:sldId id="290" r:id="rId54"/>
    <p:sldId id="331" r:id="rId55"/>
    <p:sldId id="288" r:id="rId56"/>
    <p:sldId id="306" r:id="rId57"/>
    <p:sldId id="304" r:id="rId58"/>
    <p:sldId id="289" r:id="rId59"/>
    <p:sldId id="292" r:id="rId60"/>
    <p:sldId id="305" r:id="rId61"/>
    <p:sldId id="265" r:id="rId62"/>
    <p:sldId id="297" r:id="rId63"/>
    <p:sldId id="302" r:id="rId64"/>
    <p:sldId id="303" r:id="rId65"/>
    <p:sldId id="296" r:id="rId66"/>
    <p:sldId id="294" r:id="rId67"/>
    <p:sldId id="295" r:id="rId68"/>
    <p:sldId id="330" r:id="rId69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46" d="100"/>
          <a:sy n="46" d="100"/>
        </p:scale>
        <p:origin x="20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976680" y="17720698"/>
            <a:ext cx="4663440" cy="2834640"/>
            <a:chOff x="2976680" y="17720698"/>
            <a:chExt cx="4663440" cy="2834640"/>
          </a:xfrm>
        </p:grpSpPr>
        <p:sp>
          <p:nvSpPr>
            <p:cNvPr id="34" name="Rectangle 33"/>
            <p:cNvSpPr/>
            <p:nvPr/>
          </p:nvSpPr>
          <p:spPr>
            <a:xfrm>
              <a:off x="2976680" y="17720698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9967" y="17763251"/>
              <a:ext cx="4096867" cy="274953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880333" y="17700382"/>
            <a:ext cx="4663440" cy="2834640"/>
            <a:chOff x="9880333" y="17700382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880333" y="17700382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1164" y="17742935"/>
              <a:ext cx="3901778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12820</TotalTime>
  <Words>1307</Words>
  <Application>Microsoft Office PowerPoint</Application>
  <PresentationFormat>Custom</PresentationFormat>
  <Paragraphs>541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411</cp:revision>
  <dcterms:created xsi:type="dcterms:W3CDTF">2016-08-29T18:20:42Z</dcterms:created>
  <dcterms:modified xsi:type="dcterms:W3CDTF">2016-11-07T01:40:08Z</dcterms:modified>
</cp:coreProperties>
</file>